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8" r:id="rId9"/>
    <p:sldId id="265" r:id="rId10"/>
    <p:sldId id="266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3537" autoAdjust="0"/>
  </p:normalViewPr>
  <p:slideViewPr>
    <p:cSldViewPr snapToGrid="0">
      <p:cViewPr varScale="1">
        <p:scale>
          <a:sx n="74" d="100"/>
          <a:sy n="74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639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4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05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7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3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56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089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3CA78-C794-4F92-91D5-7D32710A9BA1}" type="datetimeFigureOut">
              <a:rPr lang="en-US" smtClean="0"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2F273-7C53-4050-9DEF-B3D9CC6DE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83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g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0533" y="223806"/>
            <a:ext cx="43021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b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6600" b="1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533" y="1955846"/>
            <a:ext cx="3556000" cy="4471856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120194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8740" y="436728"/>
            <a:ext cx="112048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মুল্যায়ন</a:t>
            </a: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মুরগির বাচ্চাকে তাপ দেয়ার উপায় কি ?</a:t>
            </a: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প্রাকৃতিক উপায়ে বাচ্চা পালন কাহাকে বলে ? </a:t>
            </a:r>
          </a:p>
          <a:p>
            <a:pPr marL="571500" indent="-571500" algn="ctr">
              <a:buFont typeface="Wingdings" panose="05000000000000000000" pitchFamily="2" charset="2"/>
              <a:buChar char="q"/>
            </a:pPr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মুরগির বাচ্চাকে টিকা দেওয়া হয় কেন ?</a:t>
            </a:r>
          </a:p>
        </p:txBody>
      </p:sp>
    </p:spTree>
    <p:extLst>
      <p:ext uri="{BB962C8B-B14F-4D97-AF65-F5344CB8AC3E}">
        <p14:creationId xmlns:p14="http://schemas.microsoft.com/office/powerpoint/2010/main" val="195221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10" y="1500054"/>
            <a:ext cx="4675635" cy="3417861"/>
          </a:xfrm>
          <a:prstGeom prst="rect">
            <a:avLst/>
          </a:prstGeom>
          <a:ln w="57150">
            <a:solidFill>
              <a:srgbClr val="7030A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6517" y="1500054"/>
            <a:ext cx="4652975" cy="3417861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9" name="TextBox 8"/>
          <p:cNvSpPr txBox="1"/>
          <p:nvPr/>
        </p:nvSpPr>
        <p:spPr>
          <a:xfrm>
            <a:off x="4210585" y="200484"/>
            <a:ext cx="3207645" cy="110799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66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বাড়ির কাজ</a:t>
            </a:r>
            <a:endParaRPr lang="en-US" sz="66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5610" y="5138670"/>
            <a:ext cx="106038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1 </a:t>
            </a:r>
            <a:r>
              <a:rPr lang="bn-BD" sz="4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দিন বয়স থেকে ৪২ দিন পর্যন্ত ১টি মুরগি কি পরিমান খাদ্য গ্রহন করবে তার একটি তালিকা তৈরী কর। </a:t>
            </a:r>
            <a:endParaRPr lang="en-US" sz="4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6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9302" y="423081"/>
            <a:ext cx="6796585" cy="156966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96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সকলকে ধন্যবাদ  </a:t>
            </a:r>
            <a:endParaRPr lang="en-US" sz="96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2513" y="2879678"/>
            <a:ext cx="10536072" cy="3712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302" y="2279561"/>
            <a:ext cx="6796585" cy="4312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9975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 flipV="1">
            <a:off x="858369" y="3072146"/>
            <a:ext cx="4639235" cy="2770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40657" y="2210938"/>
            <a:ext cx="5674658" cy="37856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নূরু ন্নবী মন্ডল</a:t>
            </a:r>
          </a:p>
          <a:p>
            <a:r>
              <a:rPr lang="bn-BD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কম্পিউটার</a:t>
            </a:r>
          </a:p>
          <a:p>
            <a:r>
              <a:rPr lang="bn-BD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আটি দাশড়া মডেল বালিকা</a:t>
            </a:r>
          </a:p>
          <a:p>
            <a:r>
              <a:rPr lang="bn-BD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উচ্চ বিদ্যালয়</a:t>
            </a:r>
          </a:p>
          <a:p>
            <a:r>
              <a:rPr lang="bn-BD" sz="4800" b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ক্ষেতলাল জয়পুর হাট।</a:t>
            </a:r>
            <a:endParaRPr lang="en-US" sz="4800" b="1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04210" y="2518715"/>
            <a:ext cx="5387790" cy="34778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কৃষি শিক্ষা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শ্রেনীঃসপ্তম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সময়ঃ ৪০ মিনিট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তারিখঃ২৬/১০/২০১৩ইং</a:t>
            </a:r>
          </a:p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82718" y="265631"/>
            <a:ext cx="32325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b="1" u="sng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8000" b="1" u="sng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819" y="39615"/>
            <a:ext cx="2820901" cy="2171323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0681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19533" y="479927"/>
            <a:ext cx="11835685" cy="5087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438" y="227121"/>
            <a:ext cx="3742493" cy="2935469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4081" y="227122"/>
            <a:ext cx="3639990" cy="3022555"/>
          </a:xfrm>
          <a:prstGeom prst="rect">
            <a:avLst/>
          </a:prstGeom>
          <a:ln w="57150">
            <a:solidFill>
              <a:srgbClr val="FFFF0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438" y="4298426"/>
            <a:ext cx="3835258" cy="2286000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2994825" y="3162591"/>
            <a:ext cx="15867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ডিম</a:t>
            </a:r>
            <a:endParaRPr lang="en-US" sz="54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97880" y="3383961"/>
            <a:ext cx="3119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FF0000"/>
                </a:solidFill>
              </a:rPr>
              <a:t>সদ্য ফুটন্ত বাচ্চা 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0650" y="4174436"/>
            <a:ext cx="2146852" cy="2383486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66160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63" y="2377536"/>
            <a:ext cx="4531341" cy="3312384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7421" y="2377210"/>
            <a:ext cx="4536972" cy="3312710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945063" y="1399086"/>
            <a:ext cx="95410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 মুরগির বাচ্চা পালন</a:t>
            </a:r>
            <a:r>
              <a:rPr lang="en-US" sz="54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54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4406" y="5799508"/>
            <a:ext cx="33485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সদ্য ফুটন্ত বাচ্চা</a:t>
            </a:r>
            <a:endParaRPr lang="en-US" sz="48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29589" y="5689920"/>
            <a:ext cx="46363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প্রাপ্ত বয়সের মুরগি </a:t>
            </a:r>
            <a:endParaRPr lang="en-US" sz="4400" b="1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86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469" y="333030"/>
            <a:ext cx="11618259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4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শিখন ফল</a:t>
            </a:r>
            <a:r>
              <a:rPr lang="bn-BD" sz="44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bn-BD" sz="44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মুরগির বাচ্চা পালনের জন্য কয়টি পদ্ধতি বলতে পারবে।   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44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মুরগি বাচ্চার দৈনিক খাদ্য তালিকা তৈরী করতে পারবে।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44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বাচ্চা পালনের জন্য তাপমাত্রা সম্পর্ক তালিকা তৈরী করতে           পারবে।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bn-BD" sz="44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জন্মের কয় সপ্তাহের মধ্যে বাচ্চাকে রাণীক্ষেত টিকা দিতে হবে বলতে পারবে ।</a:t>
            </a:r>
          </a:p>
          <a:p>
            <a:endParaRPr lang="bn-BD" sz="4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bn-BD" sz="4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bn-BD" sz="44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0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1478" y="203200"/>
            <a:ext cx="11191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4000" b="1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বয়স অনুপাতে বাচ্চা পালনের প্রয়োজনীয় তাপমাত্রা নিন্ম রূপ</a:t>
            </a:r>
            <a:endParaRPr lang="en-US" sz="4000" b="1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191399"/>
              </p:ext>
            </p:extLst>
          </p:nvPr>
        </p:nvGraphicFramePr>
        <p:xfrm>
          <a:off x="1402360" y="1056639"/>
          <a:ext cx="9024571" cy="4997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7153"/>
                <a:gridCol w="4537418"/>
              </a:tblGrid>
              <a:tr h="1078414"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বয়স</a:t>
                      </a:r>
                      <a:endParaRPr lang="en-US" sz="20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000" b="1" dirty="0" smtClean="0">
                          <a:solidFill>
                            <a:srgbClr val="7030A0"/>
                          </a:solidFill>
                        </a:rPr>
                        <a:t>তাপমাত্রা</a:t>
                      </a:r>
                      <a:r>
                        <a:rPr lang="bn-BD" sz="2000" b="1" baseline="0" dirty="0" smtClean="0">
                          <a:solidFill>
                            <a:srgbClr val="7030A0"/>
                          </a:solidFill>
                        </a:rPr>
                        <a:t> ( সেন্টিগ্রেড ) </a:t>
                      </a:r>
                    </a:p>
                  </a:txBody>
                  <a:tcPr/>
                </a:tc>
              </a:tr>
              <a:tr h="1078414"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প্রথম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সপ্তাহ                                               </a:t>
                      </a:r>
                    </a:p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endParaRPr lang="en-US" sz="2800" b="1" dirty="0">
                        <a:solidFill>
                          <a:srgbClr val="7030A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৩৫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ডিগ্রী সেঃ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দ্বিতীয় সপ্তাহ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৩২ ডিগ্রী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সেঃ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80684"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তৃতীয়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সপ্তাহ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৩০ ডিগ্রী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সেঃ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80684"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চতুথ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সপ্তাহ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২৭ ডিগ্রী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সেঃ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80684"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পঞ্চম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সপ্তাহ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২৪ ডিগ্রী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সেঃ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580684"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ষষ্ঠ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 সপ্তাহ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71500" indent="-571500">
                        <a:buFont typeface="Wingdings" panose="05000000000000000000" pitchFamily="2" charset="2"/>
                        <a:buChar char="q"/>
                      </a:pPr>
                      <a:r>
                        <a:rPr lang="bn-BD" sz="2800" b="1" dirty="0" smtClean="0">
                          <a:solidFill>
                            <a:srgbClr val="7030A0"/>
                          </a:solidFill>
                        </a:rPr>
                        <a:t>২১ ডিগ্রী</a:t>
                      </a:r>
                      <a:r>
                        <a:rPr lang="bn-BD" sz="2800" b="1" baseline="0" dirty="0" smtClean="0">
                          <a:solidFill>
                            <a:srgbClr val="7030A0"/>
                          </a:solidFill>
                        </a:rPr>
                        <a:t> সেঃ</a:t>
                      </a:r>
                      <a:endParaRPr lang="en-US" sz="28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690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0410" y="414892"/>
            <a:ext cx="11532358" cy="6182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08048" y="0"/>
            <a:ext cx="8973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প্রতিটি মুরগি বাচ্চার দৈনিক খাদ্য তালিকা নিণ্ম রুপ।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8740" y="2088107"/>
            <a:ext cx="10754436" cy="4080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556866"/>
              </p:ext>
            </p:extLst>
          </p:nvPr>
        </p:nvGraphicFramePr>
        <p:xfrm>
          <a:off x="1351638" y="706582"/>
          <a:ext cx="8007928" cy="6151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3755"/>
                <a:gridCol w="3214173"/>
              </a:tblGrid>
              <a:tr h="878774">
                <a:tc>
                  <a:txBody>
                    <a:bodyPr/>
                    <a:lstStyle/>
                    <a:p>
                      <a:pPr algn="ctr"/>
                      <a:r>
                        <a:rPr lang="bn-BD" sz="2000" b="0" dirty="0" smtClean="0">
                          <a:solidFill>
                            <a:srgbClr val="0070C0"/>
                          </a:solidFill>
                        </a:rPr>
                        <a:t>বসয়</a:t>
                      </a:r>
                      <a:endParaRPr lang="en-US" sz="20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b="1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প্রতিদিন</a:t>
                      </a:r>
                    </a:p>
                  </a:txBody>
                  <a:tcPr/>
                </a:tc>
              </a:tr>
              <a:tr h="878774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থেকে  </a:t>
                      </a:r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৭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দিন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১০ গ্রাম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878774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৮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থেকে  ১৪ দিন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২০ গ্রাম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878774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১৫ থেকে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২১ দিন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৩০ গ্রাম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878774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২২ থেকে ২৮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দিন 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৪০ গ্রাম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878774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২৯ থেকে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৩৫ দিন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৫০ গ্রাম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878774"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৩৬ থেকে</a:t>
                      </a:r>
                      <a:r>
                        <a:rPr lang="bn-BD" sz="2400" baseline="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৩৫ দিন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4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৬০ গ্রাম</a:t>
                      </a:r>
                      <a:endParaRPr lang="en-US" sz="24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861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542" y="383569"/>
            <a:ext cx="5163670" cy="3255540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542" y="3815977"/>
            <a:ext cx="5325035" cy="3042024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09" y="360355"/>
            <a:ext cx="4517091" cy="3278754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09" y="3788242"/>
            <a:ext cx="4517091" cy="3069759"/>
          </a:xfrm>
          <a:prstGeom prst="rect">
            <a:avLst/>
          </a:prstGeom>
          <a:ln w="5715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3541510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520" y="300251"/>
            <a:ext cx="889472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মুরগির বাচ্চা পালনের পদ্ধতি কয়টি ?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মুরগির বাচ্চা পালনের পদ্ধতি দুইটি কি কি </a:t>
            </a:r>
          </a:p>
        </p:txBody>
      </p:sp>
      <p:sp>
        <p:nvSpPr>
          <p:cNvPr id="3" name="Rectangle 2"/>
          <p:cNvSpPr/>
          <p:nvPr/>
        </p:nvSpPr>
        <p:spPr>
          <a:xfrm>
            <a:off x="3400023" y="443345"/>
            <a:ext cx="2601532" cy="5541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72432" y="2177688"/>
            <a:ext cx="113602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200" b="1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2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 দিন বয়স থেকে ৪২ দিন বয়স পর্যন্ত প্রতিটি মুরগির বাচ্চার খাদ্য তালিকা তৈরী কর ।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মুরগির বাচ্চা পালনের জন্য প্রয়োজনীয় তাপমাত্রা বাখ্যা কর ।  </a:t>
            </a:r>
            <a:endParaRPr lang="en-US" sz="36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8320" y="3993570"/>
            <a:ext cx="97619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বাচ্চা পালনের জন্য প্রয়োজনীয় তাপমাত্রার তালিকা তৈরী কর </a:t>
            </a:r>
          </a:p>
          <a:p>
            <a:pPr marL="571500" indent="-571500">
              <a:buFont typeface="Wingdings" panose="05000000000000000000" pitchFamily="2" charset="2"/>
              <a:buChar char="v"/>
            </a:pPr>
            <a:r>
              <a:rPr lang="bn-BD" sz="36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বাচ্চা কয় দিন বয়েসে রাণীক্ষেত টিকা দিতে হয় বর্ণনা কর </a:t>
            </a:r>
            <a:r>
              <a:rPr lang="bn-BD" sz="4400" b="1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b="1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10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</TotalTime>
  <Words>294</Words>
  <Application>Microsoft Office PowerPoint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NikoshBAN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97</cp:revision>
  <dcterms:created xsi:type="dcterms:W3CDTF">2013-10-25T05:35:58Z</dcterms:created>
  <dcterms:modified xsi:type="dcterms:W3CDTF">2013-10-28T04:14:23Z</dcterms:modified>
</cp:coreProperties>
</file>